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62" r:id="rId3"/>
  </p:sldMasterIdLst>
  <p:notesMasterIdLst>
    <p:notesMasterId r:id="rId15"/>
  </p:notesMasterIdLst>
  <p:sldIdLst>
    <p:sldId id="26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oF1p/yaZzKuUnKbC5fEIP/77M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39F750-D8FD-4638-81C2-89E9340FD502}">
  <a:tblStyle styleId="{3239F750-D8FD-4638-81C2-89E9340FD5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6" y="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4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efab22969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0efab2296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efab22969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20efab2296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0efab22969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20efab22969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0efab22969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20efab22969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0efab22969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0efab22969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0efab22969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0efab22969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0efab22969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20efab22969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0efab22969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20efab22969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0efab22969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20efab22969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efab2296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20efab2296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8990012" y="6416675"/>
            <a:ext cx="27416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venir"/>
              <a:buNone/>
              <a:defRPr sz="9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venir"/>
              <a:buNone/>
              <a:defRPr sz="9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venir"/>
              <a:buNone/>
              <a:defRPr sz="9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venir"/>
              <a:buNone/>
              <a:defRPr sz="9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venir"/>
              <a:buNone/>
              <a:defRPr sz="9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venir"/>
              <a:buNone/>
              <a:defRPr sz="9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venir"/>
              <a:buNone/>
              <a:defRPr sz="9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venir"/>
              <a:buNone/>
              <a:defRPr sz="9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venir"/>
              <a:buNone/>
              <a:defRPr sz="9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0efab22969_0_1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20efab22969_0_14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g20efab22969_0_14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g20efab22969_0_1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20efab22969_0_1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20efab22969_0_1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efab22969_0_1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20efab22969_0_15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g20efab22969_0_1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20efab22969_0_1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0efab22969_0_1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efab22969_0_160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20efab22969_0_160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g20efab22969_0_1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20efab22969_0_1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0efab22969_0_1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7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46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26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44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40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1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0efab22969_0_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20efab22969_0_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g20efab22969_0_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g20efab22969_0_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20efab22969_0_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6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17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0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1088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48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72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14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657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4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0efab22969_0_10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20efab22969_0_10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g20efab22969_0_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20efab22969_0_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20efab22969_0_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0efab22969_0_10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20efab22969_0_10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g20efab22969_0_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20efab22969_0_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20efab22969_0_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0efab22969_0_1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g20efab22969_0_1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g20efab22969_0_1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g20efab22969_0_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20efab22969_0_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20efab22969_0_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0efab22969_0_1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20efab22969_0_1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g20efab22969_0_1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g20efab22969_0_1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g20efab22969_0_1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g20efab22969_0_1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20efab22969_0_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20efab22969_0_1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efab22969_0_1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20efab22969_0_1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20efab22969_0_1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20efab22969_0_1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0efab22969_0_1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20efab22969_0_1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20efab22969_0_1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0efab22969_0_1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20efab22969_0_1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g20efab22969_0_1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g20efab22969_0_1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20efab22969_0_1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20efab22969_0_1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D9D4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4400" y="0"/>
            <a:ext cx="3654425" cy="457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6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2412" cy="238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/>
          <p:nvPr/>
        </p:nvSpPr>
        <p:spPr>
          <a:xfrm>
            <a:off x="458787" y="64166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6"/>
          <p:cNvSpPr/>
          <p:nvPr/>
        </p:nvSpPr>
        <p:spPr>
          <a:xfrm>
            <a:off x="4038600" y="64166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990012" y="6416675"/>
            <a:ext cx="27416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venir"/>
              <a:buNone/>
              <a:defRPr sz="9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venir"/>
              <a:buNone/>
              <a:defRPr sz="9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venir"/>
              <a:buNone/>
              <a:defRPr sz="9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venir"/>
              <a:buNone/>
              <a:defRPr sz="9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venir"/>
              <a:buNone/>
              <a:defRPr sz="9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venir"/>
              <a:buNone/>
              <a:defRPr sz="9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venir"/>
              <a:buNone/>
              <a:defRPr sz="9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venir"/>
              <a:buNone/>
              <a:defRPr sz="9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venir"/>
              <a:buNone/>
              <a:defRPr sz="9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0efab22969_0_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g20efab22969_0_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0efab22969_0_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0efab22969_0_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g20efab22969_0_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43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AU" sz="6000" dirty="0"/>
              <a:t>John 13:34-35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753715" y="1073426"/>
            <a:ext cx="102969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"A new command I give you: Love one another. As I have loved you, so you must love one another.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 this all men will know that you are my disciples, if you love one another."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75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0efab22969_0_236"/>
          <p:cNvSpPr txBox="1">
            <a:spLocks noGrp="1"/>
          </p:cNvSpPr>
          <p:nvPr>
            <p:ph type="title"/>
          </p:nvPr>
        </p:nvSpPr>
        <p:spPr>
          <a:xfrm>
            <a:off x="721625" y="146600"/>
            <a:ext cx="105156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Love One Another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g20efab22969_0_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625" y="1946300"/>
            <a:ext cx="1752600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0efab22969_0_236"/>
          <p:cNvSpPr txBox="1"/>
          <p:nvPr/>
        </p:nvSpPr>
        <p:spPr>
          <a:xfrm>
            <a:off x="2720800" y="2157125"/>
            <a:ext cx="871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Melbourne School of Theology    www.mst.edu.au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g20efab22969_0_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9900" y="3184550"/>
            <a:ext cx="776550" cy="6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0efab22969_0_236"/>
          <p:cNvSpPr txBox="1"/>
          <p:nvPr/>
        </p:nvSpPr>
        <p:spPr>
          <a:xfrm>
            <a:off x="2720800" y="3227275"/>
            <a:ext cx="833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Wellspring Center    www.wellspringcentre.org.au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g20efab22969_0_2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" y="4339250"/>
            <a:ext cx="1847850" cy="52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0efab22969_0_236"/>
          <p:cNvSpPr txBox="1"/>
          <p:nvPr/>
        </p:nvSpPr>
        <p:spPr>
          <a:xfrm>
            <a:off x="2720800" y="4229100"/>
            <a:ext cx="893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Real Life: Real Love   www.families.org.au/retreat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20efab22969_0_236"/>
          <p:cNvSpPr txBox="1"/>
          <p:nvPr/>
        </p:nvSpPr>
        <p:spPr>
          <a:xfrm>
            <a:off x="2771225" y="1259038"/>
            <a:ext cx="871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Ringwood Community Church    Connect Group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20efab22969_0_2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9550" y="797750"/>
            <a:ext cx="856150" cy="10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0efab22969_0_252"/>
          <p:cNvSpPr txBox="1">
            <a:spLocks noGrp="1"/>
          </p:cNvSpPr>
          <p:nvPr>
            <p:ph type="title"/>
          </p:nvPr>
        </p:nvSpPr>
        <p:spPr>
          <a:xfrm>
            <a:off x="721625" y="146600"/>
            <a:ext cx="105156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Love One Another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20efab22969_0_252"/>
          <p:cNvSpPr txBox="1"/>
          <p:nvPr/>
        </p:nvSpPr>
        <p:spPr>
          <a:xfrm>
            <a:off x="1038775" y="1190075"/>
            <a:ext cx="9833100" cy="3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4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Char char="●"/>
            </a:pPr>
            <a:r>
              <a:rPr lang="en-US" sz="2450" i="1">
                <a:solidFill>
                  <a:schemeClr val="dk1"/>
                </a:solidFill>
                <a:highlight>
                  <a:srgbClr val="FFFFFF"/>
                </a:highlight>
              </a:rPr>
              <a:t>The Word (Jesus) gave life to everything that was created, and His life brought light to everyone. The light shines in the darkness and the Darkness cannot extinguish it.” John 1:4-5.</a:t>
            </a:r>
            <a:endParaRPr sz="24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84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Char char="●"/>
            </a:pPr>
            <a:r>
              <a:rPr lang="en-US" sz="2450">
                <a:solidFill>
                  <a:schemeClr val="dk1"/>
                </a:solidFill>
                <a:highlight>
                  <a:srgbClr val="FFFFFF"/>
                </a:highlight>
              </a:rPr>
              <a:t>Recently</a:t>
            </a:r>
            <a:endParaRPr sz="24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84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Char char="●"/>
            </a:pPr>
            <a:r>
              <a:rPr lang="en-US" sz="2450">
                <a:solidFill>
                  <a:schemeClr val="dk1"/>
                </a:solidFill>
                <a:highlight>
                  <a:srgbClr val="FFFFFF"/>
                </a:highlight>
              </a:rPr>
              <a:t>How does this work?</a:t>
            </a:r>
            <a:endParaRPr sz="24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84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Char char="●"/>
            </a:pPr>
            <a:r>
              <a:rPr lang="en-US" sz="2450">
                <a:solidFill>
                  <a:schemeClr val="dk1"/>
                </a:solidFill>
                <a:highlight>
                  <a:srgbClr val="FFFFFF"/>
                </a:highlight>
              </a:rPr>
              <a:t>Challenge for this week</a:t>
            </a:r>
            <a:endParaRPr sz="245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0efab22969_0_86"/>
          <p:cNvSpPr txBox="1">
            <a:spLocks noGrp="1"/>
          </p:cNvSpPr>
          <p:nvPr>
            <p:ph type="title"/>
          </p:nvPr>
        </p:nvSpPr>
        <p:spPr>
          <a:xfrm>
            <a:off x="838200" y="1050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Jesus Changes Everything</a:t>
            </a:r>
            <a:endParaRPr/>
          </a:p>
        </p:txBody>
      </p:sp>
      <p:sp>
        <p:nvSpPr>
          <p:cNvPr id="104" name="Google Shape;104;g20efab22969_0_86"/>
          <p:cNvSpPr txBox="1">
            <a:spLocks noGrp="1"/>
          </p:cNvSpPr>
          <p:nvPr>
            <p:ph type="body" idx="1"/>
          </p:nvPr>
        </p:nvSpPr>
        <p:spPr>
          <a:xfrm>
            <a:off x="897600" y="2602000"/>
            <a:ext cx="104562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Jesus: The Foundation of Relationships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efab22969_0_166"/>
          <p:cNvSpPr txBox="1">
            <a:spLocks noGrp="1"/>
          </p:cNvSpPr>
          <p:nvPr>
            <p:ph type="title"/>
          </p:nvPr>
        </p:nvSpPr>
        <p:spPr>
          <a:xfrm>
            <a:off x="721625" y="146600"/>
            <a:ext cx="105156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Love One Another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20efab22969_0_166"/>
          <p:cNvSpPr txBox="1">
            <a:spLocks noGrp="1"/>
          </p:cNvSpPr>
          <p:nvPr>
            <p:ph type="body" idx="1"/>
          </p:nvPr>
        </p:nvSpPr>
        <p:spPr>
          <a:xfrm>
            <a:off x="897600" y="2602000"/>
            <a:ext cx="104562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Jesus: The Foundation of Relationships</a:t>
            </a:r>
            <a:endParaRPr sz="2800"/>
          </a:p>
        </p:txBody>
      </p:sp>
      <p:pic>
        <p:nvPicPr>
          <p:cNvPr id="111" name="Google Shape;111;g20efab22969_0_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978575"/>
            <a:ext cx="11704098" cy="4159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20efab22969_0_166"/>
          <p:cNvSpPr txBox="1"/>
          <p:nvPr/>
        </p:nvSpPr>
        <p:spPr>
          <a:xfrm>
            <a:off x="3215350" y="5125575"/>
            <a:ext cx="5922300" cy="56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Early Egyptian woodworking c 2,400 BC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0efab22969_0_179"/>
          <p:cNvSpPr txBox="1">
            <a:spLocks noGrp="1"/>
          </p:cNvSpPr>
          <p:nvPr>
            <p:ph type="title"/>
          </p:nvPr>
        </p:nvSpPr>
        <p:spPr>
          <a:xfrm>
            <a:off x="721625" y="146600"/>
            <a:ext cx="105156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Love One Another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20efab22969_0_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050" y="1248350"/>
            <a:ext cx="9423000" cy="479628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20efab22969_0_179"/>
          <p:cNvSpPr txBox="1"/>
          <p:nvPr/>
        </p:nvSpPr>
        <p:spPr>
          <a:xfrm>
            <a:off x="1467975" y="5558325"/>
            <a:ext cx="9666300" cy="56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Roman silver denarius coin showing a smoothing plane, c.100 BC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0efab22969_0_188"/>
          <p:cNvSpPr txBox="1">
            <a:spLocks noGrp="1"/>
          </p:cNvSpPr>
          <p:nvPr>
            <p:ph type="title"/>
          </p:nvPr>
        </p:nvSpPr>
        <p:spPr>
          <a:xfrm>
            <a:off x="721625" y="146600"/>
            <a:ext cx="105156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Love One Another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20efab22969_0_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950" y="1247775"/>
            <a:ext cx="6213350" cy="469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0efab22969_0_188"/>
          <p:cNvSpPr txBox="1"/>
          <p:nvPr/>
        </p:nvSpPr>
        <p:spPr>
          <a:xfrm>
            <a:off x="2519000" y="5177325"/>
            <a:ext cx="6709800" cy="56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A smoothing plane under a griffin, c. 100 BC.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0efab22969_0_206"/>
          <p:cNvSpPr txBox="1">
            <a:spLocks noGrp="1"/>
          </p:cNvSpPr>
          <p:nvPr>
            <p:ph type="title"/>
          </p:nvPr>
        </p:nvSpPr>
        <p:spPr>
          <a:xfrm>
            <a:off x="721625" y="146600"/>
            <a:ext cx="105156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Love One Another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g20efab22969_0_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325" y="1250700"/>
            <a:ext cx="9220200" cy="3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20efab22969_0_206"/>
          <p:cNvSpPr txBox="1"/>
          <p:nvPr/>
        </p:nvSpPr>
        <p:spPr>
          <a:xfrm>
            <a:off x="2977975" y="4596200"/>
            <a:ext cx="5687400" cy="58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Plane found at Pompeii, dated 79 AD </a:t>
            </a:r>
            <a:endParaRPr sz="2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efab22969_0_214"/>
          <p:cNvSpPr txBox="1">
            <a:spLocks noGrp="1"/>
          </p:cNvSpPr>
          <p:nvPr>
            <p:ph type="title"/>
          </p:nvPr>
        </p:nvSpPr>
        <p:spPr>
          <a:xfrm>
            <a:off x="721625" y="146600"/>
            <a:ext cx="105156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Love One Another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20efab22969_0_214"/>
          <p:cNvSpPr txBox="1"/>
          <p:nvPr/>
        </p:nvSpPr>
        <p:spPr>
          <a:xfrm>
            <a:off x="2977975" y="4596200"/>
            <a:ext cx="5687400" cy="58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Plane found at Pompeii, dated 79AD </a:t>
            </a:r>
            <a:endParaRPr sz="2600"/>
          </a:p>
        </p:txBody>
      </p:sp>
      <p:pic>
        <p:nvPicPr>
          <p:cNvPr id="140" name="Google Shape;140;g20efab22969_0_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050" y="1204050"/>
            <a:ext cx="7342349" cy="444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0efab22969_0_214"/>
          <p:cNvSpPr txBox="1"/>
          <p:nvPr/>
        </p:nvSpPr>
        <p:spPr>
          <a:xfrm>
            <a:off x="603725" y="5497650"/>
            <a:ext cx="11301000" cy="58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Roman plane found in Europe, together with a modern reconstruction (top).</a:t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0efab22969_0_266"/>
          <p:cNvSpPr txBox="1">
            <a:spLocks noGrp="1"/>
          </p:cNvSpPr>
          <p:nvPr>
            <p:ph type="title"/>
          </p:nvPr>
        </p:nvSpPr>
        <p:spPr>
          <a:xfrm>
            <a:off x="721625" y="146600"/>
            <a:ext cx="105156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Love One Another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7" name="Google Shape;147;g20efab22969_0_266"/>
          <p:cNvGraphicFramePr/>
          <p:nvPr/>
        </p:nvGraphicFramePr>
        <p:xfrm>
          <a:off x="385600" y="98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{3239F750-D8FD-4638-81C2-89E9340FD502}</a:tableStyleId>
              </a:tblPr>
              <a:tblGrid>
                <a:gridCol w="285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sng"/>
                        <a:t>Plane Renovation</a:t>
                      </a:r>
                      <a:endParaRPr sz="2600" u="sng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u="sng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u="sng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u="sng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Curious</a:t>
                      </a:r>
                      <a:endParaRPr sz="26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Research</a:t>
                      </a:r>
                      <a:endParaRPr sz="26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Took a Risk</a:t>
                      </a:r>
                      <a:endParaRPr sz="26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solidFill>
                            <a:schemeClr val="dk1"/>
                          </a:solidFill>
                        </a:rPr>
                        <a:t>Invested $</a:t>
                      </a:r>
                      <a:endParaRPr sz="2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Discouraged</a:t>
                      </a:r>
                      <a:endParaRPr sz="26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Trial and Error</a:t>
                      </a:r>
                      <a:endParaRPr sz="26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Effort, Work / Play</a:t>
                      </a:r>
                      <a:endParaRPr sz="2600"/>
                    </a:p>
                    <a:p>
                      <a:pPr marL="457200" lvl="0" indent="-393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600"/>
                        <a:buChar char="●"/>
                      </a:pPr>
                      <a:r>
                        <a:rPr lang="en-US" sz="2600"/>
                        <a:t>cut / sand</a:t>
                      </a:r>
                      <a:endParaRPr sz="2600"/>
                    </a:p>
                    <a:p>
                      <a:pPr marL="457200" lvl="0" indent="-393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600"/>
                        <a:buChar char="●"/>
                      </a:pPr>
                      <a:r>
                        <a:rPr lang="en-US" sz="2600"/>
                        <a:t>glue, epoxy</a:t>
                      </a:r>
                      <a:endParaRPr sz="2600"/>
                    </a:p>
                    <a:p>
                      <a:pPr marL="457200" lvl="0" indent="-393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600"/>
                        <a:buChar char="●"/>
                      </a:pPr>
                      <a:r>
                        <a:rPr lang="en-US" sz="2600"/>
                        <a:t>oiling</a:t>
                      </a:r>
                      <a:endParaRPr sz="2600"/>
                    </a:p>
                    <a:p>
                      <a:pPr marL="457200" lvl="0" indent="-393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600"/>
                        <a:buChar char="●"/>
                      </a:pPr>
                      <a:r>
                        <a:rPr lang="en-US" sz="2600"/>
                        <a:t>polishing</a:t>
                      </a:r>
                      <a:endParaRPr sz="26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0efab22969_0_230"/>
          <p:cNvSpPr txBox="1">
            <a:spLocks noGrp="1"/>
          </p:cNvSpPr>
          <p:nvPr>
            <p:ph type="title"/>
          </p:nvPr>
        </p:nvSpPr>
        <p:spPr>
          <a:xfrm>
            <a:off x="721625" y="146600"/>
            <a:ext cx="105156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Love One Another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3" name="Google Shape;153;g20efab22969_0_230"/>
          <p:cNvGraphicFramePr/>
          <p:nvPr/>
        </p:nvGraphicFramePr>
        <p:xfrm>
          <a:off x="385600" y="98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{3239F750-D8FD-4638-81C2-89E9340FD502}</a:tableStyleId>
              </a:tblPr>
              <a:tblGrid>
                <a:gridCol w="285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6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sng"/>
                        <a:t>Plane Renovation</a:t>
                      </a:r>
                      <a:endParaRPr sz="2600" u="sng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sng"/>
                        <a:t>God Focus</a:t>
                      </a:r>
                      <a:endParaRPr sz="2600" u="sng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sng"/>
                        <a:t>Self Understanding</a:t>
                      </a:r>
                      <a:endParaRPr sz="2600" u="sng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sng"/>
                        <a:t>Loving Others</a:t>
                      </a:r>
                      <a:endParaRPr sz="2600" u="sng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Curious</a:t>
                      </a:r>
                      <a:endParaRPr sz="26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Research</a:t>
                      </a:r>
                      <a:endParaRPr sz="26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Took a Risk</a:t>
                      </a:r>
                      <a:endParaRPr sz="26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solidFill>
                            <a:schemeClr val="dk1"/>
                          </a:solidFill>
                        </a:rPr>
                        <a:t>Invested $</a:t>
                      </a:r>
                      <a:endParaRPr sz="2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Discouraged</a:t>
                      </a:r>
                      <a:endParaRPr sz="26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Trial and Error</a:t>
                      </a:r>
                      <a:endParaRPr sz="26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Effort, Work / Play</a:t>
                      </a:r>
                      <a:endParaRPr sz="2600"/>
                    </a:p>
                    <a:p>
                      <a:pPr marL="457200" lvl="0" indent="-393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600"/>
                        <a:buChar char="●"/>
                      </a:pPr>
                      <a:r>
                        <a:rPr lang="en-US" sz="2600"/>
                        <a:t>cut / sand</a:t>
                      </a:r>
                      <a:endParaRPr sz="2600"/>
                    </a:p>
                    <a:p>
                      <a:pPr marL="457200" lvl="0" indent="-393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600"/>
                        <a:buChar char="●"/>
                      </a:pPr>
                      <a:r>
                        <a:rPr lang="en-US" sz="2600"/>
                        <a:t>glue, epoxy</a:t>
                      </a:r>
                      <a:endParaRPr sz="2600"/>
                    </a:p>
                    <a:p>
                      <a:pPr marL="457200" lvl="0" indent="-393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600"/>
                        <a:buChar char="●"/>
                      </a:pPr>
                      <a:r>
                        <a:rPr lang="en-US" sz="2600"/>
                        <a:t>oiling</a:t>
                      </a:r>
                      <a:endParaRPr sz="2600"/>
                    </a:p>
                    <a:p>
                      <a:pPr marL="457200" lvl="0" indent="-393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600"/>
                        <a:buChar char="●"/>
                      </a:pPr>
                      <a:r>
                        <a:rPr lang="en-US" sz="2600"/>
                        <a:t>polishing</a:t>
                      </a:r>
                      <a:endParaRPr sz="26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Widescreen</PresentationFormat>
  <Paragraphs>60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Avenir</vt:lpstr>
      <vt:lpstr>Calibri</vt:lpstr>
      <vt:lpstr>Corbel</vt:lpstr>
      <vt:lpstr>Times New Roman</vt:lpstr>
      <vt:lpstr>POI_THEME_TEMPLATE_DESIGN</vt:lpstr>
      <vt:lpstr>Office Theme</vt:lpstr>
      <vt:lpstr>Depth</vt:lpstr>
      <vt:lpstr>John 13:34-35</vt:lpstr>
      <vt:lpstr>Jesus Changes Everything</vt:lpstr>
      <vt:lpstr>Love One Another</vt:lpstr>
      <vt:lpstr>Love One Another</vt:lpstr>
      <vt:lpstr>Love One Another</vt:lpstr>
      <vt:lpstr>Love One Another</vt:lpstr>
      <vt:lpstr>Love One Another</vt:lpstr>
      <vt:lpstr>Love One Another</vt:lpstr>
      <vt:lpstr>Love One Another</vt:lpstr>
      <vt:lpstr>Love One Another</vt:lpstr>
      <vt:lpstr>Love One Another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Changes Everything</dc:title>
  <dc:creator>Gregory MELLOW</dc:creator>
  <cp:lastModifiedBy>Streamer</cp:lastModifiedBy>
  <cp:revision>2</cp:revision>
  <dcterms:created xsi:type="dcterms:W3CDTF">1601-01-01T00:00:00Z</dcterms:created>
  <dcterms:modified xsi:type="dcterms:W3CDTF">2023-03-25T22:34:46Z</dcterms:modified>
</cp:coreProperties>
</file>